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6" r:id="rId1"/>
  </p:sldMasterIdLst>
  <p:sldIdLst>
    <p:sldId id="260" r:id="rId2"/>
    <p:sldId id="258" r:id="rId3"/>
    <p:sldId id="259" r:id="rId4"/>
    <p:sldId id="257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57" autoAdjust="0"/>
    <p:restoredTop sz="94708" autoAdjust="0"/>
  </p:normalViewPr>
  <p:slideViewPr>
    <p:cSldViewPr>
      <p:cViewPr varScale="1">
        <p:scale>
          <a:sx n="92" d="100"/>
          <a:sy n="92" d="100"/>
        </p:scale>
        <p:origin x="1056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1828800" y="3159760"/>
            <a:ext cx="457200" cy="1034129"/>
          </a:xfrm>
          <a:prstGeom prst="rect">
            <a:avLst/>
          </a:prstGeom>
          <a:noFill/>
        </p:spPr>
        <p:txBody>
          <a:bodyPr wrap="square" lIns="0" tIns="9144" rIns="0" bIns="9144" rtlCol="0" anchor="ctr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77240" y="1219200"/>
            <a:ext cx="7543800" cy="2152650"/>
          </a:xfrm>
        </p:spPr>
        <p:txBody>
          <a:bodyPr>
            <a:noAutofit/>
          </a:bodyPr>
          <a:lstStyle>
            <a:lvl1pPr>
              <a:defRPr sz="600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33600" y="3375491"/>
            <a:ext cx="6172200" cy="685800"/>
          </a:xfrm>
        </p:spPr>
        <p:txBody>
          <a:bodyPr anchor="ctr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33600" y="685801"/>
            <a:ext cx="5791200" cy="3505199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09600" y="609601"/>
            <a:ext cx="2133600" cy="51816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95600" y="685801"/>
            <a:ext cx="5029200" cy="45720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4267200" y="4074497"/>
            <a:ext cx="457200" cy="1015663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0" y="4267368"/>
            <a:ext cx="3733800" cy="731520"/>
          </a:xfrm>
        </p:spPr>
        <p:txBody>
          <a:bodyPr anchor="ctr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286000" y="1905000"/>
            <a:ext cx="6035040" cy="2350008"/>
          </a:xfrm>
        </p:spPr>
        <p:txBody>
          <a:bodyPr/>
          <a:lstStyle>
            <a:lvl1pPr marL="0" algn="l" defTabSz="914400" rtl="0" eaLnBrk="1" latinLnBrk="0" hangingPunct="1">
              <a:spcBef>
                <a:spcPct val="0"/>
              </a:spcBef>
              <a:buNone/>
              <a:defRPr lang="en-US" sz="5400" b="0" kern="1200" cap="none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xfrm>
            <a:off x="1344168" y="658368"/>
            <a:ext cx="3273552" cy="3429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4"/>
          </p:nvPr>
        </p:nvSpPr>
        <p:spPr>
          <a:xfrm>
            <a:off x="5029200" y="658368"/>
            <a:ext cx="3273552" cy="343217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112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44168" y="1371600"/>
            <a:ext cx="3276600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29200" y="661976"/>
            <a:ext cx="3273552" cy="639762"/>
          </a:xfrm>
        </p:spPr>
        <p:txBody>
          <a:bodyPr anchor="ctr">
            <a:noAutofit/>
          </a:bodyPr>
          <a:lstStyle>
            <a:lvl1pPr marL="0" indent="0">
              <a:buNone/>
              <a:defRPr sz="2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29200" y="1371600"/>
            <a:ext cx="3273552" cy="2743200"/>
          </a:xfrm>
        </p:spPr>
        <p:txBody>
          <a:bodyPr anchor="t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5664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780280" y="520192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6" name="Footer Placeholder 1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5328920" y="1774588"/>
            <a:ext cx="457200" cy="1231106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8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8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1"/>
            <a:ext cx="4343400" cy="3429000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15000" y="685801"/>
            <a:ext cx="2590800" cy="3429000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5" name="Date Placeholder 1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18" name="Title 1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219200" y="612775"/>
            <a:ext cx="6705600" cy="2546985"/>
          </a:xfrm>
          <a:effectLst>
            <a:outerShdw blurRad="152400" dist="317500" dir="5400000" sx="90000" sy="-19000" rotWithShape="0">
              <a:prstClr val="black">
                <a:alpha val="15000"/>
              </a:prstClr>
            </a:outerShdw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743200" y="3453047"/>
            <a:ext cx="5029200" cy="720804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435352" y="3331464"/>
            <a:ext cx="457200" cy="923330"/>
          </a:xfrm>
          <a:prstGeom prst="rect">
            <a:avLst/>
          </a:prstGeom>
          <a:noFill/>
        </p:spPr>
        <p:txBody>
          <a:bodyPr wrap="square" lIns="0" tIns="0" rIns="0" bIns="0" rtlCol="0" anchor="t" anchorCtr="0">
            <a:spAutoFit/>
          </a:bodyPr>
          <a:lstStyle/>
          <a:p>
            <a:r>
              <a:rPr lang="en-US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</a:rPr>
              <a:t>{</a:t>
            </a:r>
            <a:endParaRPr lang="en-US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</a:endParaRPr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3" name="Date Placeholder 1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14" name="Slide Number Placehold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  <p:sp>
        <p:nvSpPr>
          <p:cNvPr id="15" name="Footer Placeholder 14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CA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>
            <a:gsLst>
              <a:gs pos="0">
                <a:schemeClr val="accent6">
                  <a:lumMod val="50000"/>
                  <a:alpha val="36000"/>
                </a:schemeClr>
              </a:gs>
              <a:gs pos="100000">
                <a:schemeClr val="bg2">
                  <a:alpha val="10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 rot="19724275">
            <a:off x="1373221" y="1038440"/>
            <a:ext cx="7240620" cy="570698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7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 rot="17656910">
            <a:off x="-274211" y="1165875"/>
            <a:ext cx="5538472" cy="4480459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 rot="19724275">
            <a:off x="3277955" y="116854"/>
            <a:ext cx="6479362" cy="4754757"/>
          </a:xfrm>
          <a:prstGeom prst="ellipse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  <a:alpha val="8000"/>
                </a:schemeClr>
              </a:gs>
              <a:gs pos="58000">
                <a:schemeClr val="bg2">
                  <a:alpha val="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77240" y="4876800"/>
            <a:ext cx="7543800" cy="9144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3600" y="685801"/>
            <a:ext cx="6096000" cy="365759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172200" y="615473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63590444-D19A-40E2-BF1A-A72B87253822}" type="datetimeFigureOut">
              <a:rPr lang="en-CA" smtClean="0"/>
              <a:t>29/11/2016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22960" y="6154738"/>
            <a:ext cx="45720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2960" y="5842000"/>
            <a:ext cx="2133600" cy="304800"/>
          </a:xfrm>
          <a:prstGeom prst="rect">
            <a:avLst/>
          </a:prstGeom>
        </p:spPr>
        <p:txBody>
          <a:bodyPr vert="horz" lIns="91440" tIns="45720" rIns="91440" bIns="9144" rtlCol="0" anchor="b"/>
          <a:lstStyle>
            <a:lvl1pPr algn="l">
              <a:defRPr sz="1600">
                <a:solidFill>
                  <a:schemeClr val="tx1">
                    <a:alpha val="60000"/>
                  </a:schemeClr>
                </a:solidFill>
                <a:effectLst/>
              </a:defRPr>
            </a:lvl1pPr>
          </a:lstStyle>
          <a:p>
            <a:fld id="{6F75421C-20D1-45DE-8881-464E5F1A1151}" type="slidenum">
              <a:rPr lang="en-CA" smtClean="0"/>
              <a:t>‹#›</a:t>
            </a:fld>
            <a:endParaRPr lang="en-CA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74320" indent="-256032" algn="l" defTabSz="914400" rtl="0" eaLnBrk="1" latinLnBrk="0" hangingPunct="1">
        <a:spcBef>
          <a:spcPct val="20000"/>
        </a:spcBef>
        <a:spcAft>
          <a:spcPts val="0"/>
        </a:spcAft>
        <a:buSzPct val="60000"/>
        <a:buFont typeface="Wingdings" pitchFamily="2" charset="2"/>
        <a:buChar char=""/>
        <a:defRPr sz="21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1pPr>
      <a:lvl2pPr marL="6400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9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2pPr>
      <a:lvl3pPr marL="10058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7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3pPr>
      <a:lvl4pPr marL="1371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6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4pPr>
      <a:lvl5pPr marL="164592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500" kern="1200">
          <a:solidFill>
            <a:schemeClr val="tx1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n-lt"/>
          <a:ea typeface="+mn-ea"/>
          <a:cs typeface="+mn-cs"/>
        </a:defRPr>
      </a:lvl5pPr>
      <a:lvl6pPr marL="196596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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6pPr>
      <a:lvl7pPr marL="224028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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7pPr>
      <a:lvl8pPr marL="251460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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8pPr>
      <a:lvl9pPr marL="2834640" indent="-256032" algn="l" defTabSz="914400" rtl="0" eaLnBrk="1" latinLnBrk="0" hangingPunct="1">
        <a:spcBef>
          <a:spcPct val="20000"/>
        </a:spcBef>
        <a:buSzPct val="60000"/>
        <a:buFont typeface="Wingdings" pitchFamily="2" charset="2"/>
        <a:buChar char=""/>
        <a:defRPr sz="1400" kern="1200">
          <a:solidFill>
            <a:schemeClr val="tx1"/>
          </a:solidFill>
          <a:effectLst>
            <a:outerShdw blurRad="38100" dist="38100" dir="2700000" algn="ctr" rotWithShape="0">
              <a:srgbClr val="000000">
                <a:alpha val="43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971600" y="1916832"/>
            <a:ext cx="7543800" cy="2880320"/>
          </a:xfrm>
        </p:spPr>
        <p:txBody>
          <a:bodyPr/>
          <a:lstStyle/>
          <a:p>
            <a:pPr algn="ctr"/>
            <a:r>
              <a:rPr lang="en-CA" sz="6000" dirty="0" smtClean="0"/>
              <a:t>Prototype lab flow</a:t>
            </a:r>
            <a:br>
              <a:rPr lang="en-CA" sz="6000" dirty="0" smtClean="0"/>
            </a:br>
            <a:r>
              <a:rPr lang="en-CA" sz="2400" dirty="0"/>
              <a:t/>
            </a:r>
            <a:br>
              <a:rPr lang="en-CA" sz="2400" dirty="0"/>
            </a:br>
            <a:r>
              <a:rPr lang="en-CA" sz="2400" dirty="0" smtClean="0"/>
              <a:t>by</a:t>
            </a:r>
            <a:br>
              <a:rPr lang="en-CA" sz="2400" dirty="0" smtClean="0"/>
            </a:br>
            <a:r>
              <a:rPr lang="en-CA" sz="2400" dirty="0" smtClean="0"/>
              <a:t>Matheus Almeida</a:t>
            </a:r>
            <a:r>
              <a:rPr lang="en-CA" sz="6000" dirty="0" smtClean="0"/>
              <a:t/>
            </a:r>
            <a:br>
              <a:rPr lang="en-CA" sz="6000" dirty="0" smtClean="0"/>
            </a:br>
            <a:endParaRPr lang="en-CA" sz="6000" dirty="0"/>
          </a:p>
        </p:txBody>
      </p:sp>
    </p:spTree>
    <p:extLst>
      <p:ext uri="{BB962C8B-B14F-4D97-AF65-F5344CB8AC3E}">
        <p14:creationId xmlns:p14="http://schemas.microsoft.com/office/powerpoint/2010/main" val="1467477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755576" y="1988841"/>
            <a:ext cx="7488832" cy="3456383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dirty="0" smtClean="0">
                <a:effectLst/>
              </a:rPr>
              <a:t>Main goals:</a:t>
            </a:r>
          </a:p>
          <a:p>
            <a:pPr marL="18288" indent="0">
              <a:buNone/>
            </a:pPr>
            <a:endParaRPr lang="en-CA" dirty="0" smtClean="0">
              <a:effectLst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>
                <a:effectLst/>
              </a:rPr>
              <a:t>Allows student to order equipment from parts crib and prototype lab through the app</a:t>
            </a:r>
          </a:p>
          <a:p>
            <a:pPr marL="18288" indent="0">
              <a:buNone/>
            </a:pPr>
            <a:endParaRPr lang="en-CA" dirty="0" smtClean="0">
              <a:effectLst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>
                <a:effectLst/>
              </a:rPr>
              <a:t>Allows lab operator to have a better control with QR codes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>
              <a:effectLst/>
            </a:endParaRPr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>
                <a:effectLst/>
              </a:rPr>
              <a:t>Save time and efficiency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 smtClean="0">
              <a:effectLst/>
            </a:endParaRPr>
          </a:p>
          <a:p>
            <a:pPr marL="18288" indent="0">
              <a:buNone/>
            </a:pPr>
            <a:endParaRPr lang="en-CA" dirty="0" smtClean="0">
              <a:effectLst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13955" y="214993"/>
            <a:ext cx="7543800" cy="914400"/>
          </a:xfrm>
        </p:spPr>
        <p:txBody>
          <a:bodyPr/>
          <a:lstStyle/>
          <a:p>
            <a:pPr algn="ctr"/>
            <a:r>
              <a:rPr lang="en-CA" dirty="0" smtClean="0"/>
              <a:t>Introduction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2205248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27415" y="2122715"/>
            <a:ext cx="6096000" cy="3657599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Project budget $150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Raspberry pi 3 starter kit - $101.69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Logitech Webcam c170 - $34.61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Total – $136.30</a:t>
            </a:r>
          </a:p>
          <a:p>
            <a:pPr marL="18288" indent="0">
              <a:buNone/>
            </a:pPr>
            <a:r>
              <a:rPr lang="en-CA" dirty="0" smtClean="0"/>
              <a:t>    </a:t>
            </a: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83568" y="332656"/>
            <a:ext cx="7831832" cy="914400"/>
          </a:xfrm>
        </p:spPr>
        <p:txBody>
          <a:bodyPr/>
          <a:lstStyle/>
          <a:p>
            <a:pPr algn="ctr"/>
            <a:r>
              <a:rPr lang="en-CA" dirty="0" smtClean="0"/>
              <a:t>Budget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2854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9552" y="1319064"/>
            <a:ext cx="8136903" cy="499025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404664"/>
            <a:ext cx="7543800" cy="914400"/>
          </a:xfrm>
        </p:spPr>
        <p:txBody>
          <a:bodyPr/>
          <a:lstStyle/>
          <a:p>
            <a:pPr algn="ctr"/>
            <a:r>
              <a:rPr lang="en-CA" dirty="0" smtClean="0"/>
              <a:t>Schedule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492729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theusPrototypeLabFlow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9750" y="1592263"/>
            <a:ext cx="8064500" cy="4537075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0911" y="402771"/>
            <a:ext cx="7543800" cy="914400"/>
          </a:xfrm>
        </p:spPr>
        <p:txBody>
          <a:bodyPr/>
          <a:lstStyle/>
          <a:p>
            <a:pPr algn="ctr"/>
            <a:r>
              <a:rPr lang="en-CA" dirty="0" smtClean="0"/>
              <a:t>Build Video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923842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043608" y="1052736"/>
            <a:ext cx="6912768" cy="4464496"/>
          </a:xfrm>
        </p:spPr>
        <p:txBody>
          <a:bodyPr/>
          <a:lstStyle/>
          <a:p>
            <a:pPr>
              <a:buFont typeface="Wingdings" panose="05000000000000000000" pitchFamily="2" charset="2"/>
              <a:buChar char="§"/>
            </a:pPr>
            <a:endParaRPr lang="en-CA" dirty="0" smtClean="0"/>
          </a:p>
          <a:p>
            <a:pPr>
              <a:buFont typeface="Wingdings" panose="05000000000000000000" pitchFamily="2" charset="2"/>
              <a:buChar char="§"/>
            </a:pPr>
            <a:endParaRPr lang="en-CA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SQL </a:t>
            </a:r>
            <a:r>
              <a:rPr lang="en-CA" dirty="0" smtClean="0"/>
              <a:t>for our database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Programming techniques learned in JAVA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 smtClean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TECH 150 - Electronic  devices and </a:t>
            </a:r>
            <a:r>
              <a:rPr lang="en-CA" dirty="0" smtClean="0"/>
              <a:t>circuits</a:t>
            </a:r>
          </a:p>
          <a:p>
            <a:pPr>
              <a:buFont typeface="Wingdings" panose="05000000000000000000" pitchFamily="2" charset="2"/>
              <a:buChar char="§"/>
            </a:pPr>
            <a:endParaRPr lang="en-CA" dirty="0"/>
          </a:p>
          <a:p>
            <a:pPr>
              <a:buFont typeface="Wingdings" panose="05000000000000000000" pitchFamily="2" charset="2"/>
              <a:buChar char="§"/>
            </a:pPr>
            <a:r>
              <a:rPr lang="en-CA" dirty="0" smtClean="0"/>
              <a:t>Unix Internals</a:t>
            </a:r>
            <a:endParaRPr lang="en-CA" dirty="0"/>
          </a:p>
          <a:p>
            <a:pPr>
              <a:buFont typeface="Wingdings" panose="05000000000000000000" pitchFamily="2" charset="2"/>
              <a:buChar char="§"/>
            </a:pPr>
            <a:endParaRPr lang="en-CA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27584" y="332656"/>
            <a:ext cx="7543800" cy="576064"/>
          </a:xfrm>
        </p:spPr>
        <p:txBody>
          <a:bodyPr/>
          <a:lstStyle/>
          <a:p>
            <a:r>
              <a:rPr lang="en-CA" sz="2800" dirty="0">
                <a:effectLst/>
              </a:rPr>
              <a:t>K</a:t>
            </a:r>
            <a:r>
              <a:rPr lang="en-CA" sz="2800" dirty="0" smtClean="0">
                <a:effectLst/>
              </a:rPr>
              <a:t>nowledge </a:t>
            </a:r>
            <a:r>
              <a:rPr lang="en-CA" sz="2800" dirty="0">
                <a:effectLst/>
              </a:rPr>
              <a:t>utilized from previous courses</a:t>
            </a:r>
            <a:endParaRPr lang="en-CA" sz="2800" dirty="0"/>
          </a:p>
        </p:txBody>
      </p:sp>
    </p:spTree>
    <p:extLst>
      <p:ext uri="{BB962C8B-B14F-4D97-AF65-F5344CB8AC3E}">
        <p14:creationId xmlns:p14="http://schemas.microsoft.com/office/powerpoint/2010/main" val="108101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lemental">
  <a:themeElements>
    <a:clrScheme name="Gra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Elemental">
      <a:maj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Palatino Linotype"/>
        <a:ea typeface=""/>
        <a:cs typeface=""/>
        <a:font script="Jpan" typeface="HGS明朝E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mpos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95000"/>
                <a:satMod val="300000"/>
              </a:schemeClr>
            </a:gs>
            <a:gs pos="12000">
              <a:schemeClr val="phClr">
                <a:tint val="50000"/>
                <a:shade val="90000"/>
                <a:satMod val="250000"/>
              </a:schemeClr>
            </a:gs>
            <a:gs pos="100000">
              <a:schemeClr val="phClr">
                <a:tint val="85000"/>
                <a:shade val="75000"/>
                <a:satMod val="1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75000"/>
                <a:shade val="95000"/>
                <a:satMod val="175000"/>
              </a:schemeClr>
            </a:gs>
            <a:gs pos="12000">
              <a:schemeClr val="phClr">
                <a:tint val="90000"/>
                <a:shade val="90000"/>
                <a:satMod val="150000"/>
              </a:schemeClr>
            </a:gs>
            <a:gs pos="100000">
              <a:schemeClr val="phClr">
                <a:tint val="100000"/>
                <a:shade val="75000"/>
                <a:satMod val="150000"/>
              </a:schemeClr>
            </a:gs>
          </a:gsLst>
          <a:lin ang="16200000" scaled="1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freezing" dir="t">
              <a:rot lat="0" lon="0" rev="6000000"/>
            </a:lightRig>
          </a:scene3d>
          <a:sp3d contourW="12700" prstMaterial="dkEdge">
            <a:bevelT w="44450" h="25400"/>
            <a:contourClr>
              <a:schemeClr val="phClr">
                <a:shade val="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5000"/>
              </a:schemeClr>
            </a:gs>
            <a:gs pos="100000">
              <a:schemeClr val="phClr">
                <a:shade val="40000"/>
                <a:satMod val="180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14000"/>
                <a:satMod val="280000"/>
              </a:schemeClr>
              <a:schemeClr val="phClr">
                <a:tint val="60000"/>
                <a:sat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</TotalTime>
  <Words>86</Words>
  <Application>Microsoft Office PowerPoint</Application>
  <PresentationFormat>On-screen Show (4:3)</PresentationFormat>
  <Paragraphs>30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Palatino Linotype</vt:lpstr>
      <vt:lpstr>Wingdings</vt:lpstr>
      <vt:lpstr>Elemental</vt:lpstr>
      <vt:lpstr>Prototype lab flow  by Matheus Almeida </vt:lpstr>
      <vt:lpstr>Introduction</vt:lpstr>
      <vt:lpstr>Budget</vt:lpstr>
      <vt:lpstr>Schedule</vt:lpstr>
      <vt:lpstr>Build Video</vt:lpstr>
      <vt:lpstr>Knowledge utilized from previous courses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Matheus</dc:creator>
  <cp:lastModifiedBy>Matheus Almeida</cp:lastModifiedBy>
  <cp:revision>9</cp:revision>
  <dcterms:created xsi:type="dcterms:W3CDTF">2016-11-29T04:06:54Z</dcterms:created>
  <dcterms:modified xsi:type="dcterms:W3CDTF">2016-11-29T19:37:51Z</dcterms:modified>
</cp:coreProperties>
</file>

<file path=docProps/thumbnail.jpeg>
</file>